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66"/>
    <a:srgbClr val="FF7C80"/>
    <a:srgbClr val="C0009B"/>
    <a:srgbClr val="FF5050"/>
    <a:srgbClr val="FFFF00"/>
    <a:srgbClr val="FF00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2" autoAdjust="0"/>
    <p:restoredTop sz="97791" autoAdjust="0"/>
  </p:normalViewPr>
  <p:slideViewPr>
    <p:cSldViewPr>
      <p:cViewPr varScale="1">
        <p:scale>
          <a:sx n="150" d="100"/>
          <a:sy n="150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5E90BE-3176-416C-AD11-FCD870DA99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03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27E446-1D3A-4892-BF41-4F45A696D8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76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8652428" indent="-3818654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9B7A3BB-B8E4-4A59-AAF2-EFF7E2306F64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8200" cy="34861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17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77788" y="166688"/>
            <a:ext cx="1728787" cy="1554162"/>
            <a:chOff x="49" y="105"/>
            <a:chExt cx="1089" cy="979"/>
          </a:xfrm>
        </p:grpSpPr>
        <p:sp>
          <p:nvSpPr>
            <p:cNvPr id="5" name="Oval 8"/>
            <p:cNvSpPr>
              <a:spLocks noChangeArrowheads="1"/>
            </p:cNvSpPr>
            <p:nvPr userDrawn="1"/>
          </p:nvSpPr>
          <p:spPr bwMode="auto">
            <a:xfrm>
              <a:off x="105" y="105"/>
              <a:ext cx="979" cy="97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" name="Text Box 9"/>
            <p:cNvSpPr txBox="1">
              <a:spLocks noChangeArrowheads="1"/>
            </p:cNvSpPr>
            <p:nvPr userDrawn="1"/>
          </p:nvSpPr>
          <p:spPr bwMode="auto">
            <a:xfrm>
              <a:off x="49" y="393"/>
              <a:ext cx="108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>
                  <a:ea typeface="+mn-ea"/>
                </a:rPr>
                <a:t>THE COMMONWEALTH</a:t>
              </a:r>
            </a:p>
            <a:p>
              <a:pPr algn="ctr">
                <a:defRPr/>
              </a:pPr>
              <a:r>
                <a:rPr lang="en-US" sz="1200" b="1">
                  <a:ea typeface="+mn-ea"/>
                </a:rPr>
                <a:t> FUND</a:t>
              </a:r>
            </a:p>
          </p:txBody>
        </p:sp>
      </p:grpSp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Arial Black" pitchFamily="34" charset="0"/>
              </a:defRPr>
            </a:lvl1pPr>
          </a:lstStyle>
          <a:p>
            <a:fld id="{F1008D9F-A9B2-4C28-AD8D-1707FB6593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1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58763"/>
            <a:ext cx="2284412" cy="5835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58763"/>
            <a:ext cx="6704013" cy="5835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37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1775" y="1066800"/>
            <a:ext cx="4265613" cy="2436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066800"/>
            <a:ext cx="4265612" cy="2436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1775" y="3656013"/>
            <a:ext cx="4265613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9788" y="3656013"/>
            <a:ext cx="4265612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64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066800"/>
            <a:ext cx="4265612" cy="2436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9788" y="3656013"/>
            <a:ext cx="4265612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6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815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1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08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789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41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58763"/>
            <a:ext cx="91408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1775" y="1066800"/>
            <a:ext cx="8683625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  <p:sldLayoutId id="2147483665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avis_Mirror_2014_ES-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1000"/>
            <a:ext cx="8839200" cy="60746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3001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ES-1. Overall Ranking</dc:title>
  <dc:creator>Kristof Stremikis</dc:creator>
  <cp:lastModifiedBy>Paul Frame</cp:lastModifiedBy>
  <cp:revision>160</cp:revision>
  <cp:lastPrinted>2014-05-20T21:24:50Z</cp:lastPrinted>
  <dcterms:created xsi:type="dcterms:W3CDTF">2010-06-10T17:48:02Z</dcterms:created>
  <dcterms:modified xsi:type="dcterms:W3CDTF">2014-06-16T15:31:06Z</dcterms:modified>
</cp:coreProperties>
</file>